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042"/>
    <a:srgbClr val="990E00"/>
    <a:srgbClr val="901B3F"/>
    <a:srgbClr val="CD1C00"/>
    <a:srgbClr val="830A01"/>
    <a:srgbClr val="070022"/>
    <a:srgbClr val="0E0042"/>
    <a:srgbClr val="110050"/>
    <a:srgbClr val="2A88D9"/>
    <a:srgbClr val="8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>
        <p:scale>
          <a:sx n="69" d="100"/>
          <a:sy n="69" d="100"/>
        </p:scale>
        <p:origin x="344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AF166-25B0-4BEE-B3B6-98C949828F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1D0623-FAFA-4DE8-A725-98F4EB721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1BB78-717F-4716-8047-A175851FE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EF7F-3BCA-4C45-A733-B2DD488119D0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450C9-D73C-4C0D-9D61-FF6FE1890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D10A8-0BE6-4587-BF42-90385A901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1EAF-7BCE-4D2C-9D8C-207863770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27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4B713-53E2-45DA-8869-B2133819C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23A7C7-A18D-48E4-BFCF-ECD423093C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79D7A-2A08-4A1A-8856-6D4858BDE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EF7F-3BCA-4C45-A733-B2DD488119D0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F550D-7EFD-4C40-8006-310D3921B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2D7A9-8800-48E7-B308-BE46F4709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1EAF-7BCE-4D2C-9D8C-207863770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0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0B7CB9-EF67-4B50-95B5-CAFBEB1D4E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DF8C7A-36E1-4CDF-91E7-C864989DF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66533-7D0E-4018-96EF-E9738A947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EF7F-3BCA-4C45-A733-B2DD488119D0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82746-B641-4A69-BAA4-499507C81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85AC9-D283-4393-B420-FAF3CE29A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1EAF-7BCE-4D2C-9D8C-207863770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05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06A08-EB9B-40DF-BE96-F38E9626A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2A2BD-F985-48F1-AF8C-F3F2FAFDC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79DD4-0364-4831-B740-4DDF89D59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EF7F-3BCA-4C45-A733-B2DD488119D0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93019-DA54-45F8-A50B-6FE0E513E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3642A-6D31-458D-93F9-6917A8544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1EAF-7BCE-4D2C-9D8C-207863770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17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FA3B1-F367-4AA0-A165-04AA17DEC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E2F316-2FA0-4D01-B139-92CD1D592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7AF94-CDD9-4C64-B7EF-927520F40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EF7F-3BCA-4C45-A733-B2DD488119D0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78372-B798-48F2-819A-F121991A6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319EE-9840-43BC-8917-5B618ADB6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1EAF-7BCE-4D2C-9D8C-207863770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8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92105-EEB3-4680-9B2B-EC68416D0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5F5AA-FA0A-48B1-BE5F-DDCF892CFD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32DEDA-7788-440A-A555-D35716DBFE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D3C55A-29B1-4334-B10B-8CAB4FC0E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EF7F-3BCA-4C45-A733-B2DD488119D0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2C38B1-FEF1-4C0A-B9E1-DE8764C4C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15662E-4C92-478C-9C7C-532B16382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1EAF-7BCE-4D2C-9D8C-207863770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5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D3403-C9AA-4102-A944-DB9E4E9A6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E78F87-B702-4C13-85D1-FCF580971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8A12DB-2044-401B-A75F-0638B1BB6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4DC479-2776-45C6-A36B-E99FC985D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43008E-318A-4318-B4B1-DB172155CF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E9015C-2B7F-4B0C-812F-B3C7DD6DA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EF7F-3BCA-4C45-A733-B2DD488119D0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8E5205-0917-4330-898C-E036B7112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D4A102-7BFC-4DF0-9304-6CBCF6394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1EAF-7BCE-4D2C-9D8C-207863770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6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F0F81-ECC9-4EDC-B30A-5B290F05F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BCE1F1-E53F-4AC5-AF72-2DF5054A5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EF7F-3BCA-4C45-A733-B2DD488119D0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C8EE40-FEEF-4FFD-8C60-ADB71B54E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7905C2-E34B-4BF0-B4F4-50BAA6543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1EAF-7BCE-4D2C-9D8C-207863770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4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A4E05F-260A-4454-8DF6-347D6EA61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EF7F-3BCA-4C45-A733-B2DD488119D0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332A5-CF42-4C08-827C-8ABB2177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3516A6-A032-47CD-9D48-D8C77C9AA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1EAF-7BCE-4D2C-9D8C-207863770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1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42023-ACC0-44A0-9F88-C07B401AE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E584E-5A92-484A-8D87-90A7838DA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1C0BDF-C1EB-46EE-9758-A41E499EBB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24A065-8E18-4878-833E-06A5981C0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EF7F-3BCA-4C45-A733-B2DD488119D0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9E6723-2624-44AB-A676-72D7B1DA4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CABC4-AE9D-451A-9A0F-012652C2A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1EAF-7BCE-4D2C-9D8C-207863770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23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3BBF3-2938-4C0A-9C00-985DC4574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DE633F-41A8-40F3-9D66-2CE2295B36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45BB81-5029-4D66-9B7B-8C5776787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F9530A-9BB8-4BF7-8A7A-94432ADC0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EF7F-3BCA-4C45-A733-B2DD488119D0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E95867-C2D4-46F8-A7D1-21D4BD811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B8860D-2FD0-4DC7-9CA8-F3AFD2F79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1EAF-7BCE-4D2C-9D8C-207863770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E8FEE3-711F-4DC9-AE1B-000AA2063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D958E-A65A-454F-B518-DD6E6B874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A716E-A4A1-4FA1-9BC8-F15BC0ADF3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9EF7F-3BCA-4C45-A733-B2DD488119D0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2641B-9097-451C-B77B-C390FAE1C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57E6F-4174-4F38-8DB5-148A2D8D9E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F1EAF-7BCE-4D2C-9D8C-207863770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6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296DC22E-FB74-4330-AF6B-3FD9DFDD87B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1E7F549-2206-4604-A50B-BD8ADBF8EC26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68923DAD-5482-4445-A60E-AAFF9249B6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5" y="0"/>
              <a:ext cx="12187975" cy="5237020"/>
            </a:xfrm>
            <a:prstGeom prst="rect">
              <a:avLst/>
            </a:prstGeom>
            <a:effectLst>
              <a:outerShdw dist="50800" dir="5400000" algn="ctr" rotWithShape="0">
                <a:srgbClr val="000000">
                  <a:alpha val="43137"/>
                </a:srgbClr>
              </a:outerShdw>
            </a:effectLst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6BB6A46-8EAD-4EBF-80E5-90202111EA07}"/>
                </a:ext>
              </a:extLst>
            </p:cNvPr>
            <p:cNvSpPr/>
            <p:nvPr/>
          </p:nvSpPr>
          <p:spPr>
            <a:xfrm>
              <a:off x="0" y="0"/>
              <a:ext cx="6437745" cy="6858000"/>
            </a:xfrm>
            <a:prstGeom prst="rect">
              <a:avLst/>
            </a:prstGeom>
            <a:gradFill flip="none" rotWithShape="1">
              <a:gsLst>
                <a:gs pos="0">
                  <a:srgbClr val="000000">
                    <a:alpha val="70000"/>
                  </a:srgbClr>
                </a:gs>
                <a:gs pos="50000">
                  <a:srgbClr val="000000">
                    <a:alpha val="50000"/>
                  </a:srgbClr>
                </a:gs>
                <a:gs pos="100000">
                  <a:srgbClr val="000000">
                    <a:alpha val="1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DF794EC-7E6F-4868-B936-C7C6508D01FD}"/>
                </a:ext>
              </a:extLst>
            </p:cNvPr>
            <p:cNvGrpSpPr/>
            <p:nvPr/>
          </p:nvGrpSpPr>
          <p:grpSpPr>
            <a:xfrm>
              <a:off x="418404" y="341575"/>
              <a:ext cx="11572590" cy="6047809"/>
              <a:chOff x="1900071" y="482971"/>
              <a:chExt cx="11572590" cy="6047809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F4F3232-1183-494C-99F4-188BB1E51D36}"/>
                  </a:ext>
                </a:extLst>
              </p:cNvPr>
              <p:cNvSpPr/>
              <p:nvPr/>
            </p:nvSpPr>
            <p:spPr>
              <a:xfrm rot="19800000">
                <a:off x="10184961" y="4473516"/>
                <a:ext cx="3287700" cy="1684962"/>
              </a:xfrm>
              <a:prstGeom prst="rect">
                <a:avLst/>
              </a:prstGeom>
              <a:solidFill>
                <a:srgbClr val="990E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DB0B3FC-B738-40DE-8BE8-92A861415F49}"/>
                  </a:ext>
                </a:extLst>
              </p:cNvPr>
              <p:cNvSpPr/>
              <p:nvPr/>
            </p:nvSpPr>
            <p:spPr>
              <a:xfrm rot="19800000">
                <a:off x="10253907" y="4566073"/>
                <a:ext cx="3149810" cy="1499848"/>
              </a:xfrm>
              <a:prstGeom prst="rect">
                <a:avLst/>
              </a:prstGeom>
              <a:solidFill>
                <a:srgbClr val="070022"/>
              </a:solidFill>
              <a:ln>
                <a:solidFill>
                  <a:srgbClr val="06070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cap="small" spc="100" dirty="0">
                    <a:solidFill>
                      <a:schemeClr val="bg1"/>
                    </a:solidFill>
                    <a:latin typeface="Bookman Old Style" panose="02050604050505020204" pitchFamily="18" charset="0"/>
                  </a:rPr>
                  <a:t>every 4</a:t>
                </a:r>
                <a:r>
                  <a:rPr lang="en-US" sz="2000" b="1" cap="small" spc="100" baseline="30000" dirty="0">
                    <a:solidFill>
                      <a:schemeClr val="bg1"/>
                    </a:solidFill>
                    <a:latin typeface="Bookman Old Style" panose="02050604050505020204" pitchFamily="18" charset="0"/>
                  </a:rPr>
                  <a:t>th</a:t>
                </a:r>
                <a:r>
                  <a:rPr lang="en-US" sz="2000" b="1" cap="small" spc="100" dirty="0">
                    <a:solidFill>
                      <a:schemeClr val="bg1"/>
                    </a:solidFill>
                    <a:latin typeface="Bookman Old Style" panose="02050604050505020204" pitchFamily="18" charset="0"/>
                  </a:rPr>
                  <a:t> Friday </a:t>
                </a:r>
              </a:p>
              <a:p>
                <a:pPr algn="ctr"/>
                <a:r>
                  <a:rPr lang="en-US" sz="2000" b="1" cap="small" spc="100" dirty="0">
                    <a:solidFill>
                      <a:schemeClr val="bg1"/>
                    </a:solidFill>
                    <a:latin typeface="Bookman Old Style" panose="02050604050505020204" pitchFamily="18" charset="0"/>
                  </a:rPr>
                  <a:t>of the month</a:t>
                </a:r>
              </a:p>
              <a:p>
                <a:pPr algn="ctr"/>
                <a:r>
                  <a:rPr lang="en-US" sz="2000" b="1" cap="small" spc="100" dirty="0">
                    <a:solidFill>
                      <a:schemeClr val="bg1"/>
                    </a:solidFill>
                    <a:latin typeface="Bookman Old Style" panose="02050604050505020204" pitchFamily="18" charset="0"/>
                  </a:rPr>
                  <a:t>in Boston</a:t>
                </a:r>
                <a:endParaRPr lang="en-US" sz="2000" b="1" spc="1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74CCB2E-B6EF-418F-BE27-0862507F7840}"/>
                  </a:ext>
                </a:extLst>
              </p:cNvPr>
              <p:cNvSpPr txBox="1"/>
              <p:nvPr/>
            </p:nvSpPr>
            <p:spPr>
              <a:xfrm>
                <a:off x="1900071" y="482971"/>
                <a:ext cx="5600935" cy="60478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100" b="1" cap="small" spc="150" dirty="0">
                  <a:solidFill>
                    <a:schemeClr val="bg1">
                      <a:lumMod val="75000"/>
                    </a:schemeClr>
                  </a:solidFill>
                  <a:latin typeface="Bookman Old Style" panose="02050604050505020204" pitchFamily="18" charset="0"/>
                </a:endParaRPr>
              </a:p>
              <a:p>
                <a:pPr algn="ctr"/>
                <a:r>
                  <a:rPr lang="en-US" sz="3200" b="1" cap="small" spc="150" dirty="0">
                    <a:solidFill>
                      <a:schemeClr val="bg1"/>
                    </a:solidFill>
                    <a:latin typeface="Bookman Old Style" panose="02050604050505020204" pitchFamily="18" charset="0"/>
                  </a:rPr>
                  <a:t>VIDA MIA MILONGA</a:t>
                </a:r>
              </a:p>
              <a:p>
                <a:pPr algn="ctr"/>
                <a:endParaRPr lang="en-US" sz="1400" b="1" cap="small" spc="150" dirty="0">
                  <a:solidFill>
                    <a:schemeClr val="bg1"/>
                  </a:solidFill>
                  <a:latin typeface="Bookman Old Style" panose="02050604050505020204" pitchFamily="18" charset="0"/>
                </a:endParaRPr>
              </a:p>
              <a:p>
                <a:pPr algn="ctr"/>
                <a:r>
                  <a:rPr lang="en-US" sz="2400" b="1" cap="small" dirty="0">
                    <a:solidFill>
                      <a:schemeClr val="bg1">
                        <a:lumMod val="95000"/>
                      </a:schemeClr>
                    </a:solidFill>
                    <a:latin typeface="Bookman Old Style" panose="02050604050505020204" pitchFamily="18" charset="0"/>
                  </a:rPr>
                  <a:t>Friday, Oct 28</a:t>
                </a:r>
              </a:p>
              <a:p>
                <a:pPr algn="ctr"/>
                <a:endParaRPr lang="en-US" sz="1400" b="1" cap="small" dirty="0">
                  <a:solidFill>
                    <a:schemeClr val="bg1"/>
                  </a:solidFill>
                  <a:latin typeface="Bookman Old Style" panose="02050604050505020204" pitchFamily="18" charset="0"/>
                </a:endParaRPr>
              </a:p>
              <a:p>
                <a:pPr algn="ctr"/>
                <a:endParaRPr lang="en-US" sz="1400" b="1" cap="small" dirty="0">
                  <a:solidFill>
                    <a:schemeClr val="bg1"/>
                  </a:solidFill>
                  <a:latin typeface="Bookman Old Style" panose="02050604050505020204" pitchFamily="18" charset="0"/>
                </a:endParaRPr>
              </a:p>
              <a:p>
                <a:pPr algn="ctr"/>
                <a:endParaRPr lang="en-US" sz="1400" b="1" cap="small" dirty="0">
                  <a:solidFill>
                    <a:schemeClr val="bg1"/>
                  </a:solidFill>
                  <a:latin typeface="Bookman Old Style" panose="02050604050505020204" pitchFamily="18" charset="0"/>
                </a:endParaRPr>
              </a:p>
              <a:p>
                <a:pPr algn="ctr"/>
                <a:endParaRPr lang="en-US" sz="1400" b="1" cap="small" dirty="0">
                  <a:solidFill>
                    <a:schemeClr val="bg1"/>
                  </a:solidFill>
                  <a:latin typeface="Bookman Old Style" panose="02050604050505020204" pitchFamily="18" charset="0"/>
                </a:endParaRPr>
              </a:p>
              <a:p>
                <a:pPr algn="ctr"/>
                <a:r>
                  <a:rPr lang="en-US" sz="2000" b="1" cap="small" dirty="0">
                    <a:solidFill>
                      <a:schemeClr val="bg1">
                        <a:lumMod val="95000"/>
                      </a:schemeClr>
                    </a:solidFill>
                    <a:latin typeface="Bookman Old Style" panose="02050604050505020204" pitchFamily="18" charset="0"/>
                  </a:rPr>
                  <a:t>Guest DJ:</a:t>
                </a:r>
              </a:p>
              <a:p>
                <a:pPr algn="ctr"/>
                <a:endParaRPr lang="en-US" sz="1400" b="1" cap="small" dirty="0">
                  <a:solidFill>
                    <a:schemeClr val="bg1">
                      <a:lumMod val="95000"/>
                    </a:schemeClr>
                  </a:solidFill>
                  <a:latin typeface="Bookman Old Style" panose="02050604050505020204" pitchFamily="18" charset="0"/>
                </a:endParaRPr>
              </a:p>
              <a:p>
                <a:pPr algn="ctr"/>
                <a:r>
                  <a:rPr lang="en-US" sz="2600" b="1" i="1" spc="110" dirty="0">
                    <a:solidFill>
                      <a:schemeClr val="bg1">
                        <a:lumMod val="95000"/>
                      </a:schemeClr>
                    </a:solidFill>
                    <a:latin typeface="Bodoni MT" panose="02070603080606020203" pitchFamily="18" charset="0"/>
                  </a:rPr>
                  <a:t>David Chester</a:t>
                </a:r>
              </a:p>
              <a:p>
                <a:pPr algn="ctr"/>
                <a:endParaRPr lang="en-US" sz="1800" b="1" i="1" spc="110" dirty="0">
                  <a:solidFill>
                    <a:schemeClr val="bg1">
                      <a:lumMod val="85000"/>
                    </a:schemeClr>
                  </a:solidFill>
                  <a:latin typeface="Bodoni MT" panose="02070603080606020203" pitchFamily="18" charset="0"/>
                </a:endParaRPr>
              </a:p>
              <a:p>
                <a:pPr algn="ctr"/>
                <a:endParaRPr lang="en-US" sz="1800" b="1" i="1" spc="110" dirty="0">
                  <a:solidFill>
                    <a:schemeClr val="bg1">
                      <a:lumMod val="85000"/>
                    </a:schemeClr>
                  </a:solidFill>
                  <a:latin typeface="Bodoni MT" panose="02070603080606020203" pitchFamily="18" charset="0"/>
                </a:endParaRPr>
              </a:p>
              <a:p>
                <a:r>
                  <a:rPr lang="en-US" sz="1800" b="1" cap="small" dirty="0">
                    <a:solidFill>
                      <a:schemeClr val="bg1">
                        <a:lumMod val="85000"/>
                      </a:schemeClr>
                    </a:solidFill>
                    <a:latin typeface="Bookman Old Style" panose="02050604050505020204" pitchFamily="18" charset="0"/>
                  </a:rPr>
                  <a:t>7:30 - 8:30</a:t>
                </a:r>
                <a:r>
                  <a:rPr lang="en-US" sz="1800" b="1" dirty="0">
                    <a:solidFill>
                      <a:schemeClr val="bg1">
                        <a:lumMod val="85000"/>
                      </a:schemeClr>
                    </a:solidFill>
                    <a:latin typeface="Bookman Old Style" panose="02050604050505020204" pitchFamily="18" charset="0"/>
                  </a:rPr>
                  <a:t>pm</a:t>
                </a:r>
                <a:r>
                  <a:rPr lang="en-US" sz="1800" b="1" cap="small" dirty="0">
                    <a:solidFill>
                      <a:schemeClr val="bg1">
                        <a:lumMod val="85000"/>
                      </a:schemeClr>
                    </a:solidFill>
                    <a:latin typeface="Bookman Old Style" panose="02050604050505020204" pitchFamily="18" charset="0"/>
                  </a:rPr>
                  <a:t>: </a:t>
                </a:r>
                <a:r>
                  <a:rPr lang="en-US" sz="1800" b="1" cap="small" spc="100" dirty="0">
                    <a:solidFill>
                      <a:schemeClr val="bg1">
                        <a:lumMod val="85000"/>
                      </a:schemeClr>
                    </a:solidFill>
                    <a:latin typeface="Bookman Old Style" panose="02050604050505020204" pitchFamily="18" charset="0"/>
                  </a:rPr>
                  <a:t>class</a:t>
                </a:r>
              </a:p>
              <a:p>
                <a:endParaRPr lang="en-US" sz="1800" b="1" cap="small" dirty="0">
                  <a:solidFill>
                    <a:schemeClr val="bg1">
                      <a:lumMod val="85000"/>
                    </a:schemeClr>
                  </a:solidFill>
                  <a:latin typeface="Bookman Old Style" panose="02050604050505020204" pitchFamily="18" charset="0"/>
                </a:endParaRPr>
              </a:p>
              <a:p>
                <a:r>
                  <a:rPr lang="en-US" sz="1800" b="1" cap="small" dirty="0">
                    <a:solidFill>
                      <a:schemeClr val="bg1">
                        <a:lumMod val="85000"/>
                      </a:schemeClr>
                    </a:solidFill>
                    <a:latin typeface="Bookman Old Style" panose="02050604050505020204" pitchFamily="18" charset="0"/>
                  </a:rPr>
                  <a:t>8:30 - 12:30</a:t>
                </a:r>
                <a:r>
                  <a:rPr lang="en-US" sz="1800" b="1" dirty="0">
                    <a:solidFill>
                      <a:schemeClr val="bg1">
                        <a:lumMod val="85000"/>
                      </a:schemeClr>
                    </a:solidFill>
                    <a:latin typeface="Bookman Old Style" panose="02050604050505020204" pitchFamily="18" charset="0"/>
                  </a:rPr>
                  <a:t>am</a:t>
                </a:r>
                <a:r>
                  <a:rPr lang="en-US" sz="1800" b="1" cap="small" dirty="0">
                    <a:solidFill>
                      <a:schemeClr val="bg1">
                        <a:lumMod val="85000"/>
                      </a:schemeClr>
                    </a:solidFill>
                    <a:latin typeface="Bookman Old Style" panose="02050604050505020204" pitchFamily="18" charset="0"/>
                  </a:rPr>
                  <a:t>: </a:t>
                </a:r>
                <a:r>
                  <a:rPr lang="en-US" sz="1800" b="1" cap="small" spc="100" dirty="0">
                    <a:solidFill>
                      <a:schemeClr val="bg1">
                        <a:lumMod val="85000"/>
                      </a:schemeClr>
                    </a:solidFill>
                    <a:latin typeface="Bookman Old Style" panose="02050604050505020204" pitchFamily="18" charset="0"/>
                  </a:rPr>
                  <a:t>milonga </a:t>
                </a:r>
              </a:p>
              <a:p>
                <a:endParaRPr lang="en-US" sz="700" b="1" cap="small" dirty="0">
                  <a:solidFill>
                    <a:schemeClr val="bg1">
                      <a:lumMod val="85000"/>
                    </a:schemeClr>
                  </a:solidFill>
                  <a:latin typeface="Bookman Old Style" panose="02050604050505020204" pitchFamily="18" charset="0"/>
                </a:endParaRPr>
              </a:p>
              <a:p>
                <a:endParaRPr lang="en-US" sz="700" b="1" cap="small" dirty="0">
                  <a:solidFill>
                    <a:schemeClr val="bg1">
                      <a:lumMod val="85000"/>
                    </a:schemeClr>
                  </a:solidFill>
                  <a:latin typeface="Bookman Old Style" panose="02050604050505020204" pitchFamily="18" charset="0"/>
                </a:endParaRPr>
              </a:p>
              <a:p>
                <a:endParaRPr lang="en-US" sz="2000" b="1" i="1" cap="small" dirty="0">
                  <a:solidFill>
                    <a:schemeClr val="bg1">
                      <a:lumMod val="85000"/>
                    </a:schemeClr>
                  </a:solidFill>
                  <a:latin typeface="Georgia" panose="02040502050405020303" pitchFamily="18" charset="0"/>
                </a:endParaRPr>
              </a:p>
              <a:p>
                <a:endParaRPr lang="en-US" sz="700" b="1" i="1" cap="small" dirty="0">
                  <a:solidFill>
                    <a:schemeClr val="bg1">
                      <a:lumMod val="85000"/>
                    </a:schemeClr>
                  </a:solidFill>
                  <a:latin typeface="Georgia" panose="02040502050405020303" pitchFamily="18" charset="0"/>
                </a:endParaRPr>
              </a:p>
              <a:p>
                <a:pPr algn="ctr"/>
                <a:r>
                  <a:rPr lang="en-US" dirty="0">
                    <a:solidFill>
                      <a:schemeClr val="bg1">
                        <a:lumMod val="85000"/>
                      </a:schemeClr>
                    </a:solidFill>
                    <a:latin typeface="Bookman Old Style" panose="02050604050505020204" pitchFamily="18" charset="0"/>
                    <a:cs typeface="Arial" panose="020B0604020202020204" pitchFamily="34" charset="0"/>
                  </a:rPr>
                  <a:t>Dance Union, 16 Bow St, Somerville, MA</a:t>
                </a:r>
              </a:p>
              <a:p>
                <a:pPr algn="ctr"/>
                <a:endParaRPr lang="en-US" sz="1400" dirty="0">
                  <a:solidFill>
                    <a:schemeClr val="bg1">
                      <a:lumMod val="85000"/>
                    </a:schemeClr>
                  </a:solidFill>
                  <a:latin typeface="Bookman Old Style" panose="02050604050505020204" pitchFamily="18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1800" b="1" i="1" dirty="0">
                    <a:solidFill>
                      <a:schemeClr val="bg1">
                        <a:lumMod val="85000"/>
                      </a:schemeClr>
                    </a:solidFill>
                    <a:latin typeface="Bookman Old Style" panose="02050604050505020204" pitchFamily="18" charset="0"/>
                    <a:cs typeface="Times New Roman" panose="02020603050405020304" pitchFamily="18" charset="0"/>
                  </a:rPr>
                  <a:t>TangoAffair.com</a:t>
                </a:r>
              </a:p>
              <a:p>
                <a:pPr algn="ctr"/>
                <a:endParaRPr lang="en-US" sz="700" b="1" i="1" spc="110" dirty="0">
                  <a:solidFill>
                    <a:schemeClr val="bg1">
                      <a:lumMod val="85000"/>
                    </a:schemeClr>
                  </a:solidFill>
                  <a:latin typeface="Bodoni MT" panose="02070603080606020203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7599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5895</TotalTime>
  <Words>43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Bodoni MT</vt:lpstr>
      <vt:lpstr>Bookman Old Style</vt:lpstr>
      <vt:lpstr>Calibri</vt:lpstr>
      <vt:lpstr>Calibri Light</vt:lpstr>
      <vt:lpstr>Georgia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Simonida Cekovic-Vuletic</dc:creator>
  <cp:lastModifiedBy>Simonida Cekovic-Vuletic</cp:lastModifiedBy>
  <cp:revision>17</cp:revision>
  <dcterms:created xsi:type="dcterms:W3CDTF">2022-10-07T15:26:27Z</dcterms:created>
  <dcterms:modified xsi:type="dcterms:W3CDTF">2022-10-11T17:42:16Z</dcterms:modified>
</cp:coreProperties>
</file>